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81869-8535-2D4B-8451-0EB97F899B9E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134D3-BF5C-694C-B3FA-C2B7C0474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4300" y="0"/>
            <a:ext cx="7772400" cy="1470025"/>
          </a:xfrm>
        </p:spPr>
        <p:txBody>
          <a:bodyPr>
            <a:noAutofit/>
          </a:bodyPr>
          <a:lstStyle/>
          <a:p>
            <a:r>
              <a:rPr lang="en-US" sz="9200" b="1" dirty="0" smtClean="0">
                <a:solidFill>
                  <a:srgbClr val="FFFF00"/>
                </a:solidFill>
                <a:latin typeface="Impact"/>
                <a:cs typeface="Impact"/>
              </a:rPr>
              <a:t>CALL TO ORDER</a:t>
            </a:r>
            <a:endParaRPr lang="en-US" sz="9200" b="1" dirty="0">
              <a:solidFill>
                <a:srgbClr val="FFFF00"/>
              </a:solidFill>
              <a:latin typeface="Impact"/>
              <a:cs typeface="Impac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270" y="1470025"/>
            <a:ext cx="8695591" cy="7497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Copy the following questions into your notebook, leaving three lines between </a:t>
            </a:r>
            <a:r>
              <a:rPr lang="en-US" dirty="0" smtClean="0"/>
              <a:t>each.  Answer the first question.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431277"/>
            <a:ext cx="9143999" cy="35394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b="1" dirty="0" smtClean="0">
                <a:latin typeface="Century Gothic"/>
                <a:cs typeface="Century Gothic"/>
              </a:rPr>
              <a:t>What is irony?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latin typeface="Century Gothic"/>
                <a:cs typeface="Century Gothic"/>
              </a:rPr>
              <a:t>Who was Ernesto Miranda?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latin typeface="Century Gothic"/>
                <a:cs typeface="Century Gothic"/>
              </a:rPr>
              <a:t>Why was he arrested?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latin typeface="Century Gothic"/>
                <a:cs typeface="Century Gothic"/>
              </a:rPr>
              <a:t>Why was his confession thrown out as evidence in his first trial?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latin typeface="Century Gothic"/>
                <a:cs typeface="Century Gothic"/>
              </a:rPr>
              <a:t>What precedent has the Miranda </a:t>
            </a:r>
            <a:r>
              <a:rPr lang="en-US" sz="2800" b="1" dirty="0" err="1" smtClean="0">
                <a:latin typeface="Century Gothic"/>
                <a:cs typeface="Century Gothic"/>
              </a:rPr>
              <a:t>v</a:t>
            </a:r>
            <a:r>
              <a:rPr lang="en-US" sz="2800" b="1" dirty="0" smtClean="0">
                <a:latin typeface="Century Gothic"/>
                <a:cs typeface="Century Gothic"/>
              </a:rPr>
              <a:t>. Arizona case set for the way police interact with individuals?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latin typeface="Century Gothic"/>
                <a:cs typeface="Century Gothic"/>
              </a:rPr>
              <a:t>Why was Miranda’s death ironic?</a:t>
            </a:r>
            <a:endParaRPr lang="en-US" sz="2800" b="1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1917"/>
            <a:ext cx="8229600" cy="1143000"/>
          </a:xfrm>
        </p:spPr>
        <p:txBody>
          <a:bodyPr>
            <a:noAutofit/>
          </a:bodyPr>
          <a:lstStyle/>
          <a:p>
            <a:r>
              <a:rPr lang="en-US" sz="9200" dirty="0" smtClean="0">
                <a:solidFill>
                  <a:srgbClr val="3366FF"/>
                </a:solidFill>
                <a:latin typeface="Impact"/>
                <a:cs typeface="Impact"/>
              </a:rPr>
              <a:t>Objective</a:t>
            </a:r>
            <a:endParaRPr lang="en-US" sz="9200" dirty="0">
              <a:solidFill>
                <a:srgbClr val="3366FF"/>
              </a:solidFill>
              <a:latin typeface="Impact"/>
              <a:cs typeface="Impac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27851"/>
            <a:ext cx="8229600" cy="225761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Students will be able to describe how Miranda’s death was ironic by analyzing the facts, outcome, and aftermath of his case in a “Brain pop” and newspaper article.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Oh, the irony!</a:t>
            </a:r>
            <a:endParaRPr lang="en-US" sz="7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irony?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When what happens in the situation is the exact opposite of what is intended.</a:t>
            </a:r>
          </a:p>
          <a:p>
            <a:pPr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>
                <a:solidFill>
                  <a:schemeClr val="accent3"/>
                </a:solidFill>
              </a:rPr>
              <a:t>Having ten thousand spoons when all you need is a knife.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145</Words>
  <Application>Microsoft Macintosh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CALL TO ORDER</vt:lpstr>
      <vt:lpstr>Objective</vt:lpstr>
      <vt:lpstr>Oh, the irony!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2</cp:revision>
  <dcterms:created xsi:type="dcterms:W3CDTF">2011-11-14T00:28:15Z</dcterms:created>
  <dcterms:modified xsi:type="dcterms:W3CDTF">2011-11-14T01:24:09Z</dcterms:modified>
</cp:coreProperties>
</file>